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9" r:id="rId3"/>
    <p:sldId id="270" r:id="rId4"/>
    <p:sldId id="263" r:id="rId5"/>
    <p:sldId id="265" r:id="rId6"/>
    <p:sldId id="264" r:id="rId7"/>
    <p:sldId id="274" r:id="rId8"/>
    <p:sldId id="256" r:id="rId9"/>
    <p:sldId id="273" r:id="rId10"/>
    <p:sldId id="282" r:id="rId11"/>
    <p:sldId id="283" r:id="rId12"/>
    <p:sldId id="284" r:id="rId13"/>
    <p:sldId id="258" r:id="rId14"/>
    <p:sldId id="267" r:id="rId15"/>
    <p:sldId id="266" r:id="rId16"/>
    <p:sldId id="275" r:id="rId17"/>
    <p:sldId id="260" r:id="rId18"/>
    <p:sldId id="281" r:id="rId19"/>
    <p:sldId id="279" r:id="rId20"/>
    <p:sldId id="278" r:id="rId21"/>
    <p:sldId id="271" r:id="rId22"/>
    <p:sldId id="272" r:id="rId23"/>
    <p:sldId id="268" r:id="rId24"/>
    <p:sldId id="276" r:id="rId25"/>
    <p:sldId id="277" r:id="rId26"/>
    <p:sldId id="259" r:id="rId27"/>
    <p:sldId id="262" r:id="rId28"/>
    <p:sldId id="26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>
      <p:cViewPr>
        <p:scale>
          <a:sx n="66" d="100"/>
          <a:sy n="66" d="100"/>
        </p:scale>
        <p:origin x="1488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10.03.2017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764704"/>
            <a:ext cx="7772400" cy="1470025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Скульптор </a:t>
            </a:r>
            <a:b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Илья Харлампович Илиади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11" y="2420888"/>
            <a:ext cx="2489084" cy="37170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543" y="5661248"/>
            <a:ext cx="18594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52">
        <p:split orient="vert"/>
      </p:transition>
    </mc:Choice>
    <mc:Fallback xmlns="">
      <p:transition spd="slow" advTm="445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80728"/>
            <a:ext cx="338437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7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628800"/>
            <a:ext cx="741682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5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08720"/>
            <a:ext cx="3920643" cy="534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2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49248"/>
            <a:ext cx="849694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Garamond" panose="02020404030301010803" pitchFamily="18" charset="0"/>
              </a:rPr>
              <a:t>Бюст А.С. Пушкина </a:t>
            </a:r>
            <a:endParaRPr lang="ru-RU" sz="2800" b="1" dirty="0" smtClean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3074" name="Picture 2" descr="\\MYBOOKLIVE\Data\ДОКУМЕНТЫ\2017\Projects\2017_03_10-Презентация Российская Эллада-Илиади\бюст Пушкина\DSC_035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88840"/>
            <a:ext cx="5070769" cy="336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034" y="6156899"/>
            <a:ext cx="1859441" cy="7011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2160" y="1340768"/>
            <a:ext cx="266429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Franklin Gothic Heavy" panose="020B0903020102020204" pitchFamily="34" charset="0"/>
                <a:cs typeface="FrankRuehl" panose="020E0503060101010101" pitchFamily="34" charset="-79"/>
              </a:rPr>
              <a:t>установлен в Ставропольском крае, г. Минеральные Воды, ул. Пушкина,44.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Franklin Gothic Heavy" panose="020B0903020102020204" pitchFamily="34" charset="0"/>
                <a:cs typeface="FrankRuehl" panose="020E0503060101010101" pitchFamily="34" charset="-79"/>
              </a:rPr>
              <a:t> Дата открытия памятника 6 июня 2004 г.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Franklin Gothic Heavy" panose="020B0903020102020204" pitchFamily="34" charset="0"/>
                <a:cs typeface="FrankRuehl" panose="020E0503060101010101" pitchFamily="34" charset="-79"/>
              </a:rPr>
              <a:t> Скульптор - </a:t>
            </a:r>
            <a:r>
              <a:rPr lang="ru-RU" sz="2000" dirty="0" err="1">
                <a:solidFill>
                  <a:srgbClr val="002060"/>
                </a:solidFill>
                <a:latin typeface="Franklin Gothic Heavy" panose="020B0903020102020204" pitchFamily="34" charset="0"/>
                <a:cs typeface="FrankRuehl" panose="020E0503060101010101" pitchFamily="34" charset="-79"/>
              </a:rPr>
              <a:t>Илиади</a:t>
            </a:r>
            <a:r>
              <a:rPr lang="ru-RU" sz="2000" dirty="0">
                <a:solidFill>
                  <a:srgbClr val="002060"/>
                </a:solidFill>
                <a:latin typeface="Franklin Gothic Heavy" panose="020B0903020102020204" pitchFamily="34" charset="0"/>
                <a:cs typeface="FrankRuehl" panose="020E0503060101010101" pitchFamily="34" charset="-79"/>
              </a:rPr>
              <a:t> И.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Franklin Gothic Heavy" panose="020B0903020102020204" pitchFamily="34" charset="0"/>
                <a:cs typeface="FrankRuehl" panose="020E0503060101010101" pitchFamily="34" charset="-79"/>
              </a:rPr>
              <a:t>Установлен на средства </a:t>
            </a:r>
            <a:r>
              <a:rPr lang="ru-RU" sz="2000" dirty="0" err="1">
                <a:solidFill>
                  <a:srgbClr val="002060"/>
                </a:solidFill>
                <a:latin typeface="Franklin Gothic Heavy" panose="020B0903020102020204" pitchFamily="34" charset="0"/>
                <a:cs typeface="FrankRuehl" panose="020E0503060101010101" pitchFamily="34" charset="-79"/>
              </a:rPr>
              <a:t>Илиади</a:t>
            </a:r>
            <a:r>
              <a:rPr lang="ru-RU" sz="2000" dirty="0">
                <a:solidFill>
                  <a:srgbClr val="002060"/>
                </a:solidFill>
                <a:latin typeface="Franklin Gothic Heavy" panose="020B0903020102020204" pitchFamily="34" charset="0"/>
                <a:cs typeface="FrankRuehl" panose="020E0503060101010101" pitchFamily="34" charset="-79"/>
              </a:rPr>
              <a:t> И.</a:t>
            </a:r>
            <a:endParaRPr lang="ru-RU" sz="2000" dirty="0">
              <a:solidFill>
                <a:srgbClr val="002060"/>
              </a:solidFill>
              <a:latin typeface="Franklin Gothic Heavy" panose="020B0903020102020204" pitchFamily="34" charset="0"/>
              <a:cs typeface="FrankRuehl" panose="020E0503060101010101" pitchFamily="34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9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65">
        <p:split orient="vert"/>
      </p:transition>
    </mc:Choice>
    <mc:Fallback xmlns="">
      <p:transition spd="slow" advTm="82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620688"/>
            <a:ext cx="6731038" cy="50469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6122263"/>
            <a:ext cx="18594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2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44">
        <p:split orient="vert"/>
      </p:transition>
    </mc:Choice>
    <mc:Fallback xmlns="">
      <p:transition spd="slow" advTm="464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5039701" cy="33499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3" y="3333423"/>
            <a:ext cx="4195159" cy="2784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0042" y="6111952"/>
            <a:ext cx="18594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8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78">
        <p:split orient="vert"/>
      </p:transition>
    </mc:Choice>
    <mc:Fallback xmlns="">
      <p:transition spd="slow" advTm="457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404664"/>
            <a:ext cx="3756612" cy="57124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559" y="6118568"/>
            <a:ext cx="18594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995">
        <p:split orient="vert"/>
      </p:transition>
    </mc:Choice>
    <mc:Fallback xmlns="">
      <p:transition spd="slow" advTm="399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20688"/>
            <a:ext cx="748883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Памятник </a:t>
            </a:r>
            <a:r>
              <a:rPr lang="ru-RU" sz="2000" b="1" dirty="0">
                <a:solidFill>
                  <a:srgbClr val="002060"/>
                </a:solidFill>
                <a:latin typeface="Garamond" panose="02020404030301010803" pitchFamily="18" charset="0"/>
              </a:rPr>
              <a:t>Главе г. Одессы Маразли Г.Г. установлен в г. Одесса на Греческой площади. Открытие 02 сентября 2016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101" y="6156899"/>
            <a:ext cx="1859441" cy="7011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00808"/>
            <a:ext cx="7315200" cy="447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4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86">
        <p:split orient="vert"/>
      </p:transition>
    </mc:Choice>
    <mc:Fallback xmlns="">
      <p:transition spd="slow" advTm="378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5383"/>
            <a:ext cx="8496944" cy="644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124744"/>
            <a:ext cx="525360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27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496944" cy="618630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+mj-lt"/>
              </a:rPr>
              <a:t>Памятники:</a:t>
            </a:r>
          </a:p>
          <a:p>
            <a:r>
              <a:rPr lang="ru-RU" b="1" dirty="0">
                <a:solidFill>
                  <a:srgbClr val="002060"/>
                </a:solidFill>
                <a:latin typeface="+mj-lt"/>
              </a:rPr>
              <a:t>1.	Памятник Александру II  - установлен в с. Дубовая Балка Ставропольского края 20 сентября 2001 г.. Дата открытия памятника 29 сентября 2001 г. </a:t>
            </a:r>
          </a:p>
          <a:p>
            <a:r>
              <a:rPr lang="ru-RU" b="1" dirty="0">
                <a:solidFill>
                  <a:srgbClr val="002060"/>
                </a:solidFill>
                <a:latin typeface="+mj-lt"/>
              </a:rPr>
              <a:t>2.	Бюст А. С. Пушкина – установлен в г. Минеральные Воды. Дата открытия памятника 6 июня 2004 г.</a:t>
            </a:r>
          </a:p>
          <a:p>
            <a:r>
              <a:rPr lang="ru-RU" b="1" dirty="0">
                <a:solidFill>
                  <a:srgbClr val="002060"/>
                </a:solidFill>
                <a:latin typeface="+mj-lt"/>
              </a:rPr>
              <a:t>3.	Памятник Александру I – установлен в пос. </a:t>
            </a:r>
            <a:r>
              <a:rPr lang="ru-RU" b="1" dirty="0" err="1">
                <a:solidFill>
                  <a:srgbClr val="002060"/>
                </a:solidFill>
                <a:latin typeface="+mj-lt"/>
              </a:rPr>
              <a:t>Терконзавод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 Минераловодского </a:t>
            </a:r>
          </a:p>
          <a:p>
            <a:r>
              <a:rPr lang="ru-RU" b="1" dirty="0">
                <a:solidFill>
                  <a:srgbClr val="002060"/>
                </a:solidFill>
                <a:latin typeface="+mj-lt"/>
              </a:rPr>
              <a:t>          района. Памятник установлен 23 апреля 2003 г.</a:t>
            </a:r>
          </a:p>
          <a:p>
            <a:r>
              <a:rPr lang="ru-RU" b="1" dirty="0">
                <a:solidFill>
                  <a:srgbClr val="002060"/>
                </a:solidFill>
                <a:latin typeface="+mj-lt"/>
              </a:rPr>
              <a:t>4.	Восстановление и освящение надгробного памятника  Губернатору Ставропольского края Н.Е. Никифораки -  16 сентября 2000 г.</a:t>
            </a:r>
          </a:p>
          <a:p>
            <a:r>
              <a:rPr lang="ru-RU" b="1" dirty="0">
                <a:solidFill>
                  <a:srgbClr val="002060"/>
                </a:solidFill>
                <a:latin typeface="+mj-lt"/>
              </a:rPr>
              <a:t>5.	Памятник Блистательному Губернатору Ставропольского края Н.Е. Никифораки установлен в г. Ставрополе на ЖД площади. Дата открытия и освещения памятника 13 сентября 2002 г.</a:t>
            </a:r>
          </a:p>
          <a:p>
            <a:r>
              <a:rPr lang="ru-RU" b="1" dirty="0">
                <a:solidFill>
                  <a:srgbClr val="002060"/>
                </a:solidFill>
                <a:latin typeface="+mj-lt"/>
              </a:rPr>
              <a:t>6.	Восстановлен памятник первому Наказному атаману Терского казачьего войска генерал-лейтенанту Попандопуло Х.Е. г. Ставрополь Успенское кладбище в 2000 году. </a:t>
            </a:r>
          </a:p>
          <a:p>
            <a:r>
              <a:rPr lang="ru-RU" b="1" dirty="0">
                <a:solidFill>
                  <a:srgbClr val="002060"/>
                </a:solidFill>
                <a:latin typeface="+mj-lt"/>
              </a:rPr>
              <a:t>7.	Восстановлена могила </a:t>
            </a:r>
            <a:r>
              <a:rPr lang="ru-RU" b="1" dirty="0" err="1">
                <a:solidFill>
                  <a:srgbClr val="002060"/>
                </a:solidFill>
                <a:latin typeface="+mj-lt"/>
              </a:rPr>
              <a:t>Найтаки</a:t>
            </a:r>
            <a:r>
              <a:rPr lang="ru-RU" b="1" dirty="0">
                <a:solidFill>
                  <a:srgbClr val="002060"/>
                </a:solidFill>
                <a:latin typeface="+mj-lt"/>
              </a:rPr>
              <a:t> П.А. (арендатор гостиниц в Ставрополе и Пятигорске) в ноябре 2010 г., установлен гранитный крест.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1201" y="6152707"/>
            <a:ext cx="18594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4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40">
        <p:split orient="vert"/>
      </p:transition>
    </mc:Choice>
    <mc:Fallback xmlns="">
      <p:transition spd="slow" advTm="824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340768"/>
            <a:ext cx="4723209" cy="417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98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76672"/>
            <a:ext cx="7884368" cy="52366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234" y="6156899"/>
            <a:ext cx="18594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55">
        <p:split orient="vert"/>
      </p:transition>
    </mc:Choice>
    <mc:Fallback xmlns="">
      <p:transition spd="slow" advTm="455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8149746" cy="54128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2758" y="6142898"/>
            <a:ext cx="18594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0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825">
        <p:split orient="vert"/>
      </p:transition>
    </mc:Choice>
    <mc:Fallback xmlns="">
      <p:transition spd="slow" advTm="682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32656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Мемориал "Островок светлой памяти" </a:t>
            </a:r>
            <a:endParaRPr lang="ru-RU" sz="3200" dirty="0"/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Город Минеральные воды</a:t>
            </a:r>
            <a:endParaRPr lang="ru-RU" sz="3200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559" y="6127911"/>
            <a:ext cx="1859441" cy="7011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1340768"/>
            <a:ext cx="406400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4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32">
        <p:split orient="vert"/>
      </p:transition>
    </mc:Choice>
    <mc:Fallback xmlns="">
      <p:transition spd="slow" advTm="323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48680"/>
            <a:ext cx="8183880" cy="936104"/>
          </a:xfrm>
        </p:spPr>
        <p:txBody>
          <a:bodyPr>
            <a:normAutofit fontScale="90000"/>
          </a:bodyPr>
          <a:lstStyle/>
          <a:p>
            <a:r>
              <a:rPr lang="ru-RU" b="0" dirty="0">
                <a:solidFill>
                  <a:schemeClr val="tx1"/>
                </a:solidFill>
                <a:effectLst/>
              </a:rPr>
              <a:t>Памятники Никифораки и </a:t>
            </a:r>
            <a:r>
              <a:rPr lang="ru-RU" b="0" dirty="0" err="1">
                <a:solidFill>
                  <a:schemeClr val="tx1"/>
                </a:solidFill>
                <a:effectLst/>
              </a:rPr>
              <a:t>Варвакису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62" y="1628800"/>
            <a:ext cx="6238875" cy="41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21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04664"/>
            <a:ext cx="8183880" cy="122413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Памятники </a:t>
            </a:r>
            <a:r>
              <a:rPr lang="ru-RU" dirty="0" err="1" smtClean="0">
                <a:solidFill>
                  <a:schemeClr val="tx1"/>
                </a:solidFill>
              </a:rPr>
              <a:t>Маразли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и </a:t>
            </a:r>
            <a:r>
              <a:rPr lang="ru-RU" dirty="0" smtClean="0">
                <a:solidFill>
                  <a:schemeClr val="tx1"/>
                </a:solidFill>
              </a:rPr>
              <a:t>								Ушакову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597666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54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548680"/>
            <a:ext cx="7920880" cy="163121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Garamond" panose="02020404030301010803" pitchFamily="18" charset="0"/>
              </a:rPr>
              <a:t>Самый большой памятник на Кавказе Святому Сергию Радонежскому </a:t>
            </a:r>
            <a:r>
              <a:rPr lang="ru-RU" sz="2000" dirty="0">
                <a:solidFill>
                  <a:srgbClr val="002060"/>
                </a:solidFill>
                <a:latin typeface="Garamond" panose="02020404030301010803" pitchFamily="18" charset="0"/>
              </a:rPr>
              <a:t>в г. Минеральные Воды открыт 21 декабря 2014 г.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Garamond" panose="02020404030301010803" pitchFamily="18" charset="0"/>
              </a:rPr>
              <a:t> Скульптор - Илиади И., Яковлева О.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Garamond" panose="02020404030301010803" pitchFamily="18" charset="0"/>
              </a:rPr>
              <a:t> материал - </a:t>
            </a:r>
            <a:r>
              <a:rPr lang="ru-RU" sz="2000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бронза</a:t>
            </a:r>
            <a:endParaRPr lang="ru-RU" sz="20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Garamond" panose="02020404030301010803" pitchFamily="18" charset="0"/>
              </a:rPr>
              <a:t> Установлен на народные средства.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00" y="2349663"/>
            <a:ext cx="3106827" cy="41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\\MYBOOKLIVE\Data\ДОКУМЕНТЫ\2017\Projects\2017_03_10-Презентация Российская Эллада-Илиади\Никифораки\DSC041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348880"/>
            <a:ext cx="3096344" cy="41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4559" y="6156899"/>
            <a:ext cx="1859441" cy="7011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767">
        <p:split orient="vert"/>
      </p:transition>
    </mc:Choice>
    <mc:Fallback xmlns="">
      <p:transition spd="slow" advTm="776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6" y="404664"/>
            <a:ext cx="4406557" cy="587342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023" y="6156899"/>
            <a:ext cx="18594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3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89">
        <p:split orient="vert"/>
      </p:transition>
    </mc:Choice>
    <mc:Fallback xmlns="">
      <p:transition spd="slow" advTm="168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456490" cy="561662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482" y="6139843"/>
            <a:ext cx="1860709" cy="69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5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68">
        <p:split orient="vert"/>
      </p:transition>
    </mc:Choice>
    <mc:Fallback xmlns="">
      <p:transition spd="slow" advTm="286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528251"/>
            <a:ext cx="8424936" cy="5601533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77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7863" algn="l"/>
              </a:tabLst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Принимал участие в строительстве церквей: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7863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Село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Санамер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. Церковь Святого Георгия построена и освящена в 1992 г.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7863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Село Дубовая Балка. Церковь Святого Георгия.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7863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Ст. Александрия – колония строгого режима. Храм Святого Георгия. Закладка храма произошла  6 апреля 1999 г.  Освящение храма 22 февраля 2000 г.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77863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г. Минеральные Воды. Часовня Святого Георгия построена и освящена 16 ноября 2009 г.</a:t>
            </a:r>
            <a:endParaRPr lang="en-US" altLang="ru-RU" sz="2000" dirty="0">
              <a:solidFill>
                <a:srgbClr val="002060"/>
              </a:solidFill>
              <a:latin typeface="+mn-lt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77863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Церковь с. Ульяновка освящена в 2000 г.</a:t>
            </a:r>
            <a:endParaRPr kumimoji="0" lang="en-US" alt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677863" algn="l"/>
              </a:tabLst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7863" algn="l"/>
              </a:tabLst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Принимал участие в восстановлении церквей: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677863" algn="l"/>
              </a:tabLst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Село Греческое. Церковь Святого Георгия, вновь освящена в 1990 г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677863" algn="l"/>
              </a:tabLst>
            </a:pP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Второ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-Афонский Свято-Успенский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Бештаугорский</a:t>
            </a: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</a:rPr>
              <a:t> мужской монастырь, г. Пятигорск гора Бештау, восстановлен в 2000 г.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77863" algn="l"/>
              </a:tabLst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6021288"/>
            <a:ext cx="18594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8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43">
        <p:split orient="vert"/>
      </p:transition>
    </mc:Choice>
    <mc:Fallback xmlns="">
      <p:transition spd="slow" advTm="804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6624736" cy="64807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	Памятник </a:t>
            </a:r>
            <a:r>
              <a:rPr 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Императору </a:t>
            </a:r>
            <a:r>
              <a:rPr lang="ru-RU" sz="1800" dirty="0">
                <a:solidFill>
                  <a:srgbClr val="002060"/>
                </a:solidFill>
                <a:effectLst/>
                <a:latin typeface="Arial Black" panose="020B0A04020102020204" pitchFamily="34" charset="0"/>
              </a:rPr>
              <a:t>Всероссийскому</a:t>
            </a:r>
            <a:r>
              <a:rPr 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Александру </a:t>
            </a:r>
            <a:r>
              <a:rPr lang="en-US" sz="1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I</a:t>
            </a:r>
            <a:endParaRPr lang="ru-RU" sz="1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7282413" cy="4486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0276" y="6187436"/>
            <a:ext cx="1859441" cy="7011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0192" y="1700808"/>
            <a:ext cx="237626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установлен 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в Ставропольском крае, Минераловодском районе, пос. </a:t>
            </a:r>
            <a:r>
              <a:rPr lang="ru-RU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Новотерский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, ул. </a:t>
            </a:r>
            <a:r>
              <a:rPr lang="ru-RU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Бештаугорская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, 1.</a:t>
            </a:r>
          </a:p>
          <a:p>
            <a:pPr lvl="0"/>
            <a:r>
              <a:rPr lang="ru-RU" sz="1600" u="sng" dirty="0">
                <a:solidFill>
                  <a:srgbClr val="002060"/>
                </a:solidFill>
                <a:latin typeface="Arial Black" panose="020B0A04020102020204" pitchFamily="34" charset="0"/>
              </a:rPr>
              <a:t>Дата открытия </a:t>
            </a:r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памятника 23 апреля 2003 г.</a:t>
            </a:r>
          </a:p>
          <a:p>
            <a:pPr lvl="0"/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Скульптор - И. </a:t>
            </a:r>
            <a:r>
              <a:rPr lang="ru-RU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Илиади</a:t>
            </a:r>
            <a:endParaRPr lang="ru-RU" sz="16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lvl="0"/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Материал - бронза</a:t>
            </a:r>
          </a:p>
          <a:p>
            <a:pPr lvl="0"/>
            <a:r>
              <a:rPr lang="ru-RU" sz="1600" dirty="0">
                <a:solidFill>
                  <a:srgbClr val="002060"/>
                </a:solidFill>
                <a:latin typeface="Arial Black" panose="020B0A04020102020204" pitchFamily="34" charset="0"/>
              </a:rPr>
              <a:t>Установлен на средства И.Х. </a:t>
            </a:r>
            <a:r>
              <a:rPr lang="ru-RU" sz="1600" dirty="0" err="1">
                <a:solidFill>
                  <a:srgbClr val="002060"/>
                </a:solidFill>
                <a:latin typeface="Arial Black" panose="020B0A04020102020204" pitchFamily="34" charset="0"/>
              </a:rPr>
              <a:t>Илиади</a:t>
            </a:r>
            <a:endParaRPr lang="ru-RU" sz="1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26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01">
        <p:split orient="vert"/>
      </p:transition>
    </mc:Choice>
    <mc:Fallback xmlns="">
      <p:transition spd="slow" advTm="690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548680"/>
            <a:ext cx="7491636" cy="49704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644" y="6124998"/>
            <a:ext cx="18594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9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22">
        <p:split orient="vert"/>
      </p:transition>
    </mc:Choice>
    <mc:Fallback xmlns="">
      <p:transition spd="slow" advTm="662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196752"/>
            <a:ext cx="6120680" cy="4320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8" y="6156899"/>
            <a:ext cx="18594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6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32">
        <p:split orient="vert"/>
      </p:transition>
    </mc:Choice>
    <mc:Fallback xmlns="">
      <p:transition spd="slow" advTm="533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4559" y="6147236"/>
            <a:ext cx="1859441" cy="7011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612068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7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74">
        <p:split orient="vert"/>
      </p:transition>
    </mc:Choice>
    <mc:Fallback xmlns="">
      <p:transition spd="slow" advTm="627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MYBOOKLIVE\Data\ДОКУМЕНТЫ\2017\Projects\2017_03_10-Презентация Российская Эллада-Илиади\Александр 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7004858" cy="5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20072" y="980728"/>
            <a:ext cx="3419872" cy="4401205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Памятник </a:t>
            </a:r>
            <a:r>
              <a:rPr lang="ru-RU" sz="2000" b="1" dirty="0">
                <a:solidFill>
                  <a:srgbClr val="002060"/>
                </a:solidFill>
                <a:latin typeface="Garamond" panose="02020404030301010803" pitchFamily="18" charset="0"/>
              </a:rPr>
              <a:t>Императору Всероссийскому  Александру II</a:t>
            </a:r>
            <a:r>
              <a:rPr lang="ru-RU" sz="2000" dirty="0">
                <a:solidFill>
                  <a:srgbClr val="002060"/>
                </a:solidFill>
                <a:latin typeface="Garamond" panose="02020404030301010803" pitchFamily="18" charset="0"/>
              </a:rPr>
              <a:t> установлен на центральной площади в с. Дубовая Балка, Андроповского района, Ставропольского края. Дата открытия памятника - 29 сентября 2001 г.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Garamond" panose="02020404030301010803" pitchFamily="18" charset="0"/>
              </a:rPr>
              <a:t>Скульптор - Илиади И, Санжаров Н.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Garamond" panose="02020404030301010803" pitchFamily="18" charset="0"/>
              </a:rPr>
              <a:t>Материал - бетон.</a:t>
            </a:r>
          </a:p>
          <a:p>
            <a:pPr algn="ctr"/>
            <a:r>
              <a:rPr lang="ru-RU" sz="2000" dirty="0">
                <a:solidFill>
                  <a:srgbClr val="002060"/>
                </a:solidFill>
                <a:latin typeface="Garamond" panose="02020404030301010803" pitchFamily="18" charset="0"/>
              </a:rPr>
              <a:t>Выполнен и установлен на средства Илиади И.Х..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883" y="6144501"/>
            <a:ext cx="1859441" cy="7011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29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675">
        <p:split orient="vert"/>
      </p:transition>
    </mc:Choice>
    <mc:Fallback xmlns="">
      <p:transition spd="slow" advTm="1067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5880" y="404664"/>
            <a:ext cx="82444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Памятник Губернатору Ставропольского края Н.Е. Никифораки  установлен в г. Ставрополе на железнодорожной площади.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Дата открытия и освящения памятника 13 сентября 2002 г.</a:t>
            </a:r>
          </a:p>
          <a:p>
            <a:r>
              <a:rPr lang="ru-RU" sz="2000" dirty="0">
                <a:solidFill>
                  <a:srgbClr val="002060"/>
                </a:solidFill>
              </a:rPr>
              <a:t>Скульптор - </a:t>
            </a:r>
            <a:r>
              <a:rPr lang="ru-RU" sz="2000" dirty="0" err="1">
                <a:solidFill>
                  <a:srgbClr val="002060"/>
                </a:solidFill>
              </a:rPr>
              <a:t>Илиади</a:t>
            </a:r>
            <a:r>
              <a:rPr lang="ru-RU" sz="2000" dirty="0">
                <a:solidFill>
                  <a:srgbClr val="002060"/>
                </a:solidFill>
              </a:rPr>
              <a:t> И., </a:t>
            </a:r>
            <a:r>
              <a:rPr lang="ru-RU" sz="2000" dirty="0" err="1">
                <a:solidFill>
                  <a:srgbClr val="002060"/>
                </a:solidFill>
              </a:rPr>
              <a:t>Санжаров</a:t>
            </a:r>
            <a:r>
              <a:rPr lang="ru-RU" sz="2000" dirty="0">
                <a:solidFill>
                  <a:srgbClr val="002060"/>
                </a:solidFill>
              </a:rPr>
              <a:t> 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04864"/>
            <a:ext cx="6084168" cy="40561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201" y="6152707"/>
            <a:ext cx="1859441" cy="70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3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70">
        <p:split orient="vert"/>
      </p:transition>
    </mc:Choice>
    <mc:Fallback xmlns="">
      <p:transition spd="slow" advTm="49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3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156</TotalTime>
  <Words>358</Words>
  <Application>Microsoft Office PowerPoint</Application>
  <PresentationFormat>Экран (4:3)</PresentationFormat>
  <Paragraphs>47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Arial Black</vt:lpstr>
      <vt:lpstr>Franklin Gothic Heavy</vt:lpstr>
      <vt:lpstr>FrankRuehl</vt:lpstr>
      <vt:lpstr>Garamond</vt:lpstr>
      <vt:lpstr>Times New Roman</vt:lpstr>
      <vt:lpstr>Verdana</vt:lpstr>
      <vt:lpstr>Wingdings 2</vt:lpstr>
      <vt:lpstr>Аспект</vt:lpstr>
      <vt:lpstr>Скульптор  Илья Харлампович Илиади</vt:lpstr>
      <vt:lpstr>Презентация PowerPoint</vt:lpstr>
      <vt:lpstr>Презентация PowerPoint</vt:lpstr>
      <vt:lpstr> Памятник Императору Всероссийскому Александру 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Памятники Никифораки и Варвакису</vt:lpstr>
      <vt:lpstr>Памятники Маразли и         Ушакову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Скульптор  Илья Харлампович Илиади</dc:title>
  <dc:creator>Пользователь</dc:creator>
  <cp:lastModifiedBy>Пользователь</cp:lastModifiedBy>
  <cp:revision>41</cp:revision>
  <dcterms:created xsi:type="dcterms:W3CDTF">2017-03-09T09:41:04Z</dcterms:created>
  <dcterms:modified xsi:type="dcterms:W3CDTF">2017-03-09T22:03:05Z</dcterms:modified>
</cp:coreProperties>
</file>